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3"/>
  </p:handoutMasterIdLst>
  <p:sldIdLst>
    <p:sldId id="256" r:id="rId2"/>
    <p:sldId id="270" r:id="rId3"/>
    <p:sldId id="257" r:id="rId4"/>
    <p:sldId id="264" r:id="rId5"/>
    <p:sldId id="268" r:id="rId6"/>
    <p:sldId id="269" r:id="rId7"/>
    <p:sldId id="262" r:id="rId8"/>
    <p:sldId id="261" r:id="rId9"/>
    <p:sldId id="260" r:id="rId10"/>
    <p:sldId id="258" r:id="rId11"/>
    <p:sldId id="259" r:id="rId12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128CC5-5B41-4DA6-B9A5-5BE17A9DDF6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69E9F7-1669-4477-93BD-4671CDD95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562-DFC0-4CF8-A29C-B7A3D0E29B6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F8E8-5F3B-4408-AE3B-826CF812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3C47-EE00-4EE9-965D-3CA2B8EAFE8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91E7-EAE1-41A9-8C1F-EE35A02A6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2F73-AB26-4971-8B16-22622EFD9F1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B939-E4BA-4D9C-BC9E-DCD50B6B7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ECBE-E969-449B-B68D-1DDE70FB39D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0268-CB8E-439B-871E-CA7BDB6F2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9D2F-7566-4799-8CEB-5C73228AD98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FB2F-9507-4287-9233-C6B067B2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96C6-6F89-44DC-A0F6-94E6CC3F813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B96C-9D80-449B-9EF7-C78108916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6E1F-C318-4ED6-B368-25EE7BA8DDF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F310-8FAD-4DF5-BFC5-33D678C28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144C-2F53-4152-8E00-D383897D3F8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E884-2083-4E4F-9FFE-7EBBF16E0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611A-BFD4-492A-9D75-BFFBBAFE739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184-63B5-494D-BCA1-10467DBD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755C-CD31-46D7-82B7-97B08B3DA9B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B5EE-1EBA-4E95-BB86-1642BFD7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98E8-8FDE-48DF-94DB-16C5EEC303D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78CF-5DA9-40D1-A64C-85C03B9C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BCE5C-1B0A-4EFC-968D-E43EE853526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AAAF3-8F9F-4131-B0CB-C89C6CCA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7552" y="2500008"/>
            <a:ext cx="6391076" cy="4260717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893412"/>
            <a:ext cx="6858001" cy="11329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Γιατί είναι σημαντικό να μπω στην τάξη μόλις τελειώσει το διάλειμμα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39763" y="4781550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Εάν μείνω παραπάνω ώρα έξω στην αυλή και δεν επιστρέψω στην τάξη μου έγκαιρα, η δασκάλα θα ανησυχήσει,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μήπως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έπαθα κάτι.</a:t>
            </a: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8950" y="512763"/>
            <a:ext cx="5819775" cy="3879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163" y="4689475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προσπαθήσω να είμαι συνεπής και να επιστρέψω στην τάξη μου έγκαιρα, έτσι ώστε να αρχίσει το μάθημα. Θα θυμάμαι ότι σε μια ώρα θα ξαναβγώ διάλειμμα.</a:t>
            </a:r>
          </a:p>
        </p:txBody>
      </p:sp>
      <p:pic>
        <p:nvPicPr>
          <p:cNvPr id="24578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8363" y="641350"/>
            <a:ext cx="5391150" cy="3594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7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9763" y="4918075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περισσότερα παιδιά την ώρα του διαλείμματος παίζουν έξω στην αυλή.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606425"/>
            <a:ext cx="5543550" cy="3695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Όταν ακουστεί ο ήχος του κουδουνιού, σημαίνει ότι το διάλειμμα τελείωσε. </a:t>
            </a:r>
            <a:endParaRPr 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5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582613"/>
            <a:ext cx="5670550" cy="37798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Όλα τα παιδιά σταματάνε το παιχνίδι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παίζουν, για να επιστρέψουν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τάξη τους.</a:t>
            </a: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49325" y="700088"/>
            <a:ext cx="52387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Εάν κάποιο παιδί είναι στην τουαλέτα, πρέπει 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βιαστεί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επιστρέψει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τάξη του.</a:t>
            </a: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1988" y="547688"/>
            <a:ext cx="5695950" cy="3797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Τα παιδιά χρειάζεται να μπουν στην αίθουσα, για να ξεκινήσει το μάθημα.</a:t>
            </a: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633413"/>
            <a:ext cx="5670550" cy="37798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σταματήσω το παιχνίδι μου ή ό,τι άλλο κάνω και να επιστρέψω όσο το δυνατόν γρηγορότερα στην τάξη μου μαζί με τα υπόλοιπα παιδιά.</a:t>
            </a: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" y="623888"/>
            <a:ext cx="5518150" cy="36782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βοηθάει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δασκάλα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γνωρίζει ότι είμαι καλά.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Επίσης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βοηθάει να ξεκινήσει το μάθημα.</a:t>
            </a: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403225"/>
            <a:ext cx="5849937" cy="39004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150</Words>
  <Application>Microsoft Office PowerPoint</Application>
  <PresentationFormat>Προσαρμογή</PresentationFormat>
  <Paragraphs>10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38</cp:revision>
  <dcterms:created xsi:type="dcterms:W3CDTF">2018-01-30T12:13:28Z</dcterms:created>
  <dcterms:modified xsi:type="dcterms:W3CDTF">2020-02-25T10:50:34Z</dcterms:modified>
</cp:coreProperties>
</file>